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109956"/>
              </p:ext>
            </p:extLst>
          </p:nvPr>
        </p:nvGraphicFramePr>
        <p:xfrm>
          <a:off x="180474" y="223710"/>
          <a:ext cx="7025777" cy="319634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Shortcuts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hands touching wall marked with X’s on diagram (touching anywhere).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shouldered, safety on, muzzle touching the wall marked on the diagram.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16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03C901-F8A6-452B-AD18-7AEE8BEFA0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24043"/>
            <a:ext cx="7029428" cy="32048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Shortcuts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Shortcuts is a 32 round, 160 point, Comstock field course. There are sixteen USPSA targets. The best two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standing with both hands touching the wall marked on the diagram. Pistol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with muzzle touching the wall marked on the diagram.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186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2020-05-22T15:00:47Z</dcterms:modified>
  <cp:category>Shooting</cp:category>
</cp:coreProperties>
</file>

<file path=docProps/thumbnail.jpeg>
</file>